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46" r:id="rId1"/>
  </p:sldMasterIdLst>
  <p:sldIdLst>
    <p:sldId id="257" r:id="rId2"/>
    <p:sldId id="259" r:id="rId3"/>
    <p:sldId id="267" r:id="rId4"/>
    <p:sldId id="270" r:id="rId5"/>
    <p:sldId id="292" r:id="rId6"/>
    <p:sldId id="271" r:id="rId7"/>
    <p:sldId id="273" r:id="rId8"/>
    <p:sldId id="272" r:id="rId9"/>
    <p:sldId id="261" r:id="rId10"/>
    <p:sldId id="268" r:id="rId11"/>
    <p:sldId id="282" r:id="rId12"/>
    <p:sldId id="279" r:id="rId13"/>
    <p:sldId id="281" r:id="rId14"/>
    <p:sldId id="280" r:id="rId15"/>
    <p:sldId id="262" r:id="rId16"/>
    <p:sldId id="291" r:id="rId17"/>
    <p:sldId id="290" r:id="rId18"/>
    <p:sldId id="2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84" d="100"/>
          <a:sy n="84" d="100"/>
        </p:scale>
        <p:origin x="44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5/4/2024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5/4/2024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5/4/2024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5/4/2024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5/4/2024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5/4/2024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5/4/2024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5/4/2024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5/4/2024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5/4/2024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5/4/2024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5/4/2024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7754" y="639097"/>
            <a:ext cx="6115317" cy="3686015"/>
          </a:xfrm>
        </p:spPr>
        <p:txBody>
          <a:bodyPr>
            <a:normAutofit/>
          </a:bodyPr>
          <a:lstStyle/>
          <a:p>
            <a:r>
              <a:rPr lang="en-US" sz="8000" dirty="0" smtClean="0"/>
              <a:t>The Baptismal Life</a:t>
            </a:r>
            <a:endParaRPr lang="en-US" sz="8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27754" y="4672738"/>
            <a:ext cx="6697190" cy="172806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WELS WOMEN’s Conference 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Rev Dr Michael Berg 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Wisconsin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Lutheran College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July 2024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22143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7754" y="639097"/>
            <a:ext cx="6115317" cy="3686015"/>
          </a:xfrm>
        </p:spPr>
        <p:txBody>
          <a:bodyPr>
            <a:normAutofit/>
          </a:bodyPr>
          <a:lstStyle/>
          <a:p>
            <a:r>
              <a:rPr lang="en-US" dirty="0" smtClean="0"/>
              <a:t>John the Baptizer </a:t>
            </a:r>
            <a:endParaRPr lang="en-US" sz="8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27754" y="4672738"/>
            <a:ext cx="6697190" cy="17280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Matthew 3 &amp; Luke 3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" y="-327564"/>
            <a:ext cx="5100418" cy="747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4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7754" y="639097"/>
            <a:ext cx="6115317" cy="3686015"/>
          </a:xfrm>
        </p:spPr>
        <p:txBody>
          <a:bodyPr>
            <a:normAutofit/>
          </a:bodyPr>
          <a:lstStyle/>
          <a:p>
            <a:r>
              <a:rPr lang="en-US" dirty="0" smtClean="0"/>
              <a:t>The Baptism of Our Lord </a:t>
            </a:r>
            <a:endParaRPr lang="en-US" sz="8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27754" y="4672738"/>
            <a:ext cx="6697190" cy="17280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Matthew 3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340" t="1073" r="28485" b="-1073"/>
          <a:stretch/>
        </p:blipFill>
        <p:spPr>
          <a:xfrm>
            <a:off x="0" y="-1"/>
            <a:ext cx="4778824" cy="686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6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7754" y="639097"/>
            <a:ext cx="6697190" cy="3686015"/>
          </a:xfrm>
        </p:spPr>
        <p:txBody>
          <a:bodyPr>
            <a:normAutofit/>
          </a:bodyPr>
          <a:lstStyle/>
          <a:p>
            <a:r>
              <a:rPr lang="en-US" dirty="0" smtClean="0"/>
              <a:t>Death &amp; Resurrection</a:t>
            </a:r>
            <a:endParaRPr lang="en-US" sz="8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27754" y="4672738"/>
            <a:ext cx="6697190" cy="17280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Romans 6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893" r="36082"/>
          <a:stretch/>
        </p:blipFill>
        <p:spPr>
          <a:xfrm>
            <a:off x="0" y="1"/>
            <a:ext cx="5056632" cy="687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31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7754" y="639097"/>
            <a:ext cx="6764246" cy="3686015"/>
          </a:xfrm>
        </p:spPr>
        <p:txBody>
          <a:bodyPr>
            <a:normAutofit/>
          </a:bodyPr>
          <a:lstStyle/>
          <a:p>
            <a:r>
              <a:rPr lang="en-US" dirty="0" smtClean="0"/>
              <a:t>Clothing, Circumcision &amp; Rebirth</a:t>
            </a:r>
            <a:endParaRPr lang="en-US" sz="8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27754" y="4672738"/>
            <a:ext cx="6697190" cy="17280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John 3, Colossians 2-3, Galatians 3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029" r="29340"/>
          <a:stretch/>
        </p:blipFill>
        <p:spPr>
          <a:xfrm>
            <a:off x="-246888" y="1"/>
            <a:ext cx="551383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3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7754" y="639097"/>
            <a:ext cx="6115317" cy="3686015"/>
          </a:xfrm>
        </p:spPr>
        <p:txBody>
          <a:bodyPr>
            <a:normAutofit/>
          </a:bodyPr>
          <a:lstStyle/>
          <a:p>
            <a:r>
              <a:rPr lang="en-US" dirty="0" smtClean="0"/>
              <a:t>All Nations </a:t>
            </a:r>
            <a:endParaRPr lang="en-US" sz="8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27754" y="4672738"/>
            <a:ext cx="6697190" cy="17280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Acts 28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481" r="45465"/>
          <a:stretch/>
        </p:blipFill>
        <p:spPr>
          <a:xfrm>
            <a:off x="0" y="1"/>
            <a:ext cx="49926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3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7754" y="639097"/>
            <a:ext cx="6115317" cy="3686015"/>
          </a:xfrm>
        </p:spPr>
        <p:txBody>
          <a:bodyPr>
            <a:normAutofit/>
          </a:bodyPr>
          <a:lstStyle/>
          <a:p>
            <a:r>
              <a:rPr lang="en-US" dirty="0" smtClean="0"/>
              <a:t>Application </a:t>
            </a:r>
            <a:endParaRPr lang="en-US" sz="8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27754" y="4672738"/>
            <a:ext cx="6697190" cy="1728062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22143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9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7754" y="639097"/>
            <a:ext cx="6115317" cy="3686015"/>
          </a:xfrm>
        </p:spPr>
        <p:txBody>
          <a:bodyPr>
            <a:normAutofit/>
          </a:bodyPr>
          <a:lstStyle/>
          <a:p>
            <a:r>
              <a:rPr lang="en-US" dirty="0" smtClean="0"/>
              <a:t>2KR </a:t>
            </a:r>
            <a:br>
              <a:rPr lang="en-US" dirty="0" smtClean="0"/>
            </a:br>
            <a:r>
              <a:rPr lang="en-US" dirty="0" smtClean="0"/>
              <a:t>&amp; </a:t>
            </a:r>
            <a:br>
              <a:rPr lang="en-US" dirty="0" smtClean="0"/>
            </a:br>
            <a:r>
              <a:rPr lang="en-US" dirty="0" smtClean="0"/>
              <a:t>The Simul</a:t>
            </a:r>
            <a:endParaRPr lang="en-US" sz="8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27754" y="4672738"/>
            <a:ext cx="6697190" cy="17280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Romans 1, 3 &amp; 6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3" r="14585"/>
          <a:stretch/>
        </p:blipFill>
        <p:spPr>
          <a:xfrm>
            <a:off x="0" y="1"/>
            <a:ext cx="48646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8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7754" y="639097"/>
            <a:ext cx="6115317" cy="3686015"/>
          </a:xfrm>
        </p:spPr>
        <p:txBody>
          <a:bodyPr>
            <a:normAutofit/>
          </a:bodyPr>
          <a:lstStyle/>
          <a:p>
            <a:r>
              <a:rPr lang="en-US" dirty="0" smtClean="0"/>
              <a:t>Faith, Original Sin &amp; Infants</a:t>
            </a:r>
            <a:endParaRPr lang="en-US" sz="8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27754" y="4672738"/>
            <a:ext cx="6697190" cy="17280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Psalm 51 &amp; 82, John 3, Titus 3, Luke 1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8451" t="-267" r="14831" b="267"/>
          <a:stretch/>
        </p:blipFill>
        <p:spPr>
          <a:xfrm>
            <a:off x="0" y="-64008"/>
            <a:ext cx="5266944" cy="69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1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7754" y="639097"/>
            <a:ext cx="6115317" cy="3686015"/>
          </a:xfrm>
        </p:spPr>
        <p:txBody>
          <a:bodyPr>
            <a:normAutofit fontScale="90000"/>
          </a:bodyPr>
          <a:lstStyle/>
          <a:p>
            <a:r>
              <a:rPr lang="en-US" sz="8000" dirty="0" smtClean="0"/>
              <a:t>Adoption &amp; Your Baptismal Certificate </a:t>
            </a:r>
            <a:endParaRPr lang="en-US" sz="8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27754" y="4672738"/>
            <a:ext cx="6697190" cy="1728062"/>
          </a:xfrm>
        </p:spPr>
        <p:txBody>
          <a:bodyPr>
            <a:normAutofit/>
          </a:bodyPr>
          <a:lstStyle/>
          <a:p>
            <a:r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Galatians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4:4-7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398" r="37653"/>
          <a:stretch/>
        </p:blipFill>
        <p:spPr>
          <a:xfrm>
            <a:off x="0" y="0"/>
            <a:ext cx="5360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2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7754" y="639097"/>
            <a:ext cx="6115317" cy="3686015"/>
          </a:xfrm>
        </p:spPr>
        <p:txBody>
          <a:bodyPr>
            <a:normAutofit/>
          </a:bodyPr>
          <a:lstStyle/>
          <a:p>
            <a:r>
              <a:rPr lang="en-US" dirty="0" smtClean="0"/>
              <a:t>Old Testament Imagery </a:t>
            </a:r>
            <a:endParaRPr lang="en-US" sz="8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27754" y="4672738"/>
            <a:ext cx="6697190" cy="1728062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22143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4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7754" y="639097"/>
            <a:ext cx="6115317" cy="3686015"/>
          </a:xfrm>
        </p:spPr>
        <p:txBody>
          <a:bodyPr>
            <a:normAutofit/>
          </a:bodyPr>
          <a:lstStyle/>
          <a:p>
            <a:r>
              <a:rPr lang="en-US" dirty="0" smtClean="0"/>
              <a:t>Creation</a:t>
            </a:r>
            <a:endParaRPr lang="en-US" sz="8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27754" y="4672738"/>
            <a:ext cx="6697190" cy="17280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Genesis 1 &amp; 2 Peter 3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5067" t="239" r="31573" b="-373"/>
          <a:stretch/>
        </p:blipFill>
        <p:spPr>
          <a:xfrm>
            <a:off x="0" y="0"/>
            <a:ext cx="5285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0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7754" y="639097"/>
            <a:ext cx="6115317" cy="3686015"/>
          </a:xfrm>
        </p:spPr>
        <p:txBody>
          <a:bodyPr>
            <a:normAutofit/>
          </a:bodyPr>
          <a:lstStyle/>
          <a:p>
            <a:r>
              <a:rPr lang="en-US" dirty="0" smtClean="0"/>
              <a:t>Flood</a:t>
            </a:r>
            <a:endParaRPr lang="en-US" sz="8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27754" y="4672738"/>
            <a:ext cx="6697190" cy="17280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Genesis 6-10 &amp; 1 Peter 3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488" t="-320" r="26605" b="320"/>
          <a:stretch/>
        </p:blipFill>
        <p:spPr>
          <a:xfrm>
            <a:off x="0" y="-73152"/>
            <a:ext cx="5221224" cy="864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1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7754" y="639097"/>
            <a:ext cx="6115317" cy="3686015"/>
          </a:xfrm>
        </p:spPr>
        <p:txBody>
          <a:bodyPr>
            <a:normAutofit/>
          </a:bodyPr>
          <a:lstStyle/>
          <a:p>
            <a:r>
              <a:rPr lang="en-US" dirty="0" smtClean="0"/>
              <a:t>Moses</a:t>
            </a:r>
            <a:endParaRPr lang="en-US" sz="8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27754" y="4672738"/>
            <a:ext cx="6697190" cy="17280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Exodus 3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2676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1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7754" y="639097"/>
            <a:ext cx="6115317" cy="3686015"/>
          </a:xfrm>
        </p:spPr>
        <p:txBody>
          <a:bodyPr>
            <a:normAutofit/>
          </a:bodyPr>
          <a:lstStyle/>
          <a:p>
            <a:r>
              <a:rPr lang="en-US" dirty="0" smtClean="0"/>
              <a:t>Exodus </a:t>
            </a:r>
            <a:br>
              <a:rPr lang="en-US" dirty="0" smtClean="0"/>
            </a:br>
            <a:r>
              <a:rPr lang="en-US" dirty="0" smtClean="0"/>
              <a:t>&amp; </a:t>
            </a:r>
            <a:br>
              <a:rPr lang="en-US" dirty="0" smtClean="0"/>
            </a:br>
            <a:r>
              <a:rPr lang="en-US" dirty="0" err="1" smtClean="0"/>
              <a:t>Eisodus</a:t>
            </a:r>
            <a:r>
              <a:rPr lang="en-US" dirty="0" smtClean="0"/>
              <a:t> </a:t>
            </a:r>
            <a:endParaRPr lang="en-US" sz="8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27754" y="4672738"/>
            <a:ext cx="6697190" cy="17280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Exodus 13-14 &amp; Joshua 3-4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0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1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7754" y="639097"/>
            <a:ext cx="6115317" cy="3686015"/>
          </a:xfrm>
        </p:spPr>
        <p:txBody>
          <a:bodyPr>
            <a:normAutofit/>
          </a:bodyPr>
          <a:lstStyle/>
          <a:p>
            <a:r>
              <a:rPr lang="en-US" dirty="0" smtClean="0"/>
              <a:t>Purification Rituals </a:t>
            </a:r>
            <a:endParaRPr lang="en-US" sz="8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27754" y="4672738"/>
            <a:ext cx="6697190" cy="17280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Leviticus 11-15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43279"/>
          <a:stretch/>
        </p:blipFill>
        <p:spPr>
          <a:xfrm>
            <a:off x="0" y="1"/>
            <a:ext cx="518661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7754" y="639097"/>
            <a:ext cx="6115317" cy="3686015"/>
          </a:xfrm>
        </p:spPr>
        <p:txBody>
          <a:bodyPr>
            <a:normAutofit/>
          </a:bodyPr>
          <a:lstStyle/>
          <a:p>
            <a:r>
              <a:rPr lang="en-US" sz="8000" dirty="0" err="1" smtClean="0"/>
              <a:t>Naaman</a:t>
            </a:r>
            <a:endParaRPr lang="en-US" sz="8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27754" y="4672738"/>
            <a:ext cx="6697190" cy="17280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 Kings 5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1713" r="31495"/>
          <a:stretch/>
        </p:blipFill>
        <p:spPr>
          <a:xfrm>
            <a:off x="0" y="1"/>
            <a:ext cx="492861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9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7754" y="639097"/>
            <a:ext cx="6115317" cy="3686015"/>
          </a:xfrm>
        </p:spPr>
        <p:txBody>
          <a:bodyPr>
            <a:normAutofit/>
          </a:bodyPr>
          <a:lstStyle/>
          <a:p>
            <a:r>
              <a:rPr lang="en-US" dirty="0" smtClean="0"/>
              <a:t>New Testament Reality </a:t>
            </a:r>
            <a:endParaRPr lang="en-US" sz="8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27754" y="4672738"/>
            <a:ext cx="6697190" cy="1728062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22143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8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RetrospectVTI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WO.pptx" id="{769520F8-BFE5-4C8C-A7AA-375C025A91CE}" vid="{AEAFD717-D3C8-4034-8F7E-D5220B0CCEB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 monochrome</Template>
  <TotalTime>0</TotalTime>
  <Words>132</Words>
  <Application>Microsoft Office PowerPoint</Application>
  <PresentationFormat>Widescreen</PresentationFormat>
  <Paragraphs>36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Bookman Old Style</vt:lpstr>
      <vt:lpstr>Calibri</vt:lpstr>
      <vt:lpstr>Franklin Gothic Book</vt:lpstr>
      <vt:lpstr>1_RetrospectVTI</vt:lpstr>
      <vt:lpstr>The Baptismal Life</vt:lpstr>
      <vt:lpstr>Old Testament Imagery </vt:lpstr>
      <vt:lpstr>Creation</vt:lpstr>
      <vt:lpstr>Flood</vt:lpstr>
      <vt:lpstr>Moses</vt:lpstr>
      <vt:lpstr>Exodus  &amp;  Eisodus </vt:lpstr>
      <vt:lpstr>Purification Rituals </vt:lpstr>
      <vt:lpstr>Naaman</vt:lpstr>
      <vt:lpstr>New Testament Reality </vt:lpstr>
      <vt:lpstr>John the Baptizer </vt:lpstr>
      <vt:lpstr>The Baptism of Our Lord </vt:lpstr>
      <vt:lpstr>Death &amp; Resurrection</vt:lpstr>
      <vt:lpstr>Clothing, Circumcision &amp; Rebirth</vt:lpstr>
      <vt:lpstr>All Nations </vt:lpstr>
      <vt:lpstr>Application </vt:lpstr>
      <vt:lpstr>2KR  &amp;  The Simul</vt:lpstr>
      <vt:lpstr>Faith, Original Sin &amp; Infants</vt:lpstr>
      <vt:lpstr>Adoption &amp; Your Baptismal Certificate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2023-12-11T17:08:34Z</dcterms:created>
  <dcterms:modified xsi:type="dcterms:W3CDTF">2024-05-04T15:38:58Z</dcterms:modified>
</cp:coreProperties>
</file>